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164A-6E43-4E96-9865-06F1EBED31C5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3F80-4644-4F63-8BBB-BF918BD11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_20200917_1431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3"/>
            <a:ext cx="5006360" cy="33610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383174"/>
            <a:ext cx="3500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Инициативное бюджетирование: </a:t>
            </a:r>
            <a:r>
              <a:rPr lang="ru-RU" sz="2000" b="1" dirty="0">
                <a:solidFill>
                  <a:srgbClr val="FF0000"/>
                </a:solidFill>
              </a:rPr>
              <a:t>"Приобретение стационарного сценического комплекса для проведения фестиваля "Ольховые колки", и других культурно-массовых мероприятий на территории Уляшкинского сельского </a:t>
            </a:r>
            <a:r>
              <a:rPr lang="ru-RU" sz="2000" b="1" dirty="0" smtClean="0">
                <a:solidFill>
                  <a:srgbClr val="FF0000"/>
                </a:solidFill>
              </a:rPr>
              <a:t>поселения«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До  начала проекта: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9"/>
            <a:ext cx="6729297" cy="2788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MANGO\Рабочий стол\LyWsxuKFJ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733" y="571480"/>
            <a:ext cx="4510267" cy="3287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321414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бюджетирование: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"Приобретение стационарного сценического комплекса для проведения фестиваля "Ольховые колки", и других культурно-массовых мероприятий на территории Уляшкинского сельского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поселения«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утверждения проекта: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46" y="3710801"/>
            <a:ext cx="7380312" cy="3109094"/>
          </a:xfrm>
          <a:prstGeom prst="rect">
            <a:avLst/>
          </a:prstGeom>
        </p:spPr>
      </p:pic>
      <p:pic>
        <p:nvPicPr>
          <p:cNvPr id="5" name="Picture 2" descr="C:\Documents and Settings\IMANGO\Рабочий стол\LyWsxuKFJBM.jpg"/>
          <p:cNvPicPr>
            <a:picLocks noChangeAspect="1" noChangeArrowheads="1"/>
          </p:cNvPicPr>
          <p:nvPr/>
        </p:nvPicPr>
        <p:blipFill rotWithShape="1">
          <a:blip r:embed="rId2"/>
          <a:srcRect l="10524" t="10610" r="9807" b="10838"/>
          <a:stretch/>
        </p:blipFill>
        <p:spPr bwMode="auto">
          <a:xfrm>
            <a:off x="6372201" y="5157192"/>
            <a:ext cx="1512168" cy="758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59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IMANGO</dc:creator>
  <cp:lastModifiedBy>пк</cp:lastModifiedBy>
  <cp:revision>4</cp:revision>
  <dcterms:created xsi:type="dcterms:W3CDTF">2020-09-17T11:34:37Z</dcterms:created>
  <dcterms:modified xsi:type="dcterms:W3CDTF">2021-08-13T07:31:51Z</dcterms:modified>
</cp:coreProperties>
</file>