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68" d="100"/>
          <a:sy n="68" d="100"/>
        </p:scale>
        <p:origin x="-294" y="-96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2/16/2022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www.w3.org/XML/1998/namespace"/>
    <ds:schemaRef ds:uri="http://schemas.microsoft.com/sharepoint/v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2022-02-16T10:04:18Z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