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7CC2-6F68-4B8B-B416-2130F70936C4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E6BC-E3D3-4DFA-AB43-6998177C5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09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7CC2-6F68-4B8B-B416-2130F70936C4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E6BC-E3D3-4DFA-AB43-6998177C5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53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7CC2-6F68-4B8B-B416-2130F70936C4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E6BC-E3D3-4DFA-AB43-6998177C5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20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7CC2-6F68-4B8B-B416-2130F70936C4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E6BC-E3D3-4DFA-AB43-6998177C5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6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7CC2-6F68-4B8B-B416-2130F70936C4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E6BC-E3D3-4DFA-AB43-6998177C5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30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7CC2-6F68-4B8B-B416-2130F70936C4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E6BC-E3D3-4DFA-AB43-6998177C5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01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7CC2-6F68-4B8B-B416-2130F70936C4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E6BC-E3D3-4DFA-AB43-6998177C5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70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7CC2-6F68-4B8B-B416-2130F70936C4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E6BC-E3D3-4DFA-AB43-6998177C5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53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7CC2-6F68-4B8B-B416-2130F70936C4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E6BC-E3D3-4DFA-AB43-6998177C5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533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7CC2-6F68-4B8B-B416-2130F70936C4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E6BC-E3D3-4DFA-AB43-6998177C5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9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7CC2-6F68-4B8B-B416-2130F70936C4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E6BC-E3D3-4DFA-AB43-6998177C5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8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7CC2-6F68-4B8B-B416-2130F70936C4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4E6BC-E3D3-4DFA-AB43-6998177C5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8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646" y="329785"/>
            <a:ext cx="11317574" cy="1469036"/>
          </a:xfrm>
        </p:spPr>
        <p:txBody>
          <a:bodyPr>
            <a:normAutofit fontScale="90000"/>
          </a:bodyPr>
          <a:lstStyle/>
          <a:p>
            <a:r>
              <a:rPr lang="ru-RU" sz="2600" b="1" dirty="0" smtClean="0">
                <a:solidFill>
                  <a:srgbClr val="FF0000"/>
                </a:solidFill>
              </a:rPr>
              <a:t>Благоустройство территории  участка  по  адресу:  Ростовская область, Каменский район, Уляшкинское сельское поселение, в 25-м на север от земельного участка х. Верхние Грачики, ул. Молодежная, 7</a:t>
            </a:r>
            <a:br>
              <a:rPr lang="ru-RU" sz="2600" b="1" dirty="0" smtClean="0">
                <a:solidFill>
                  <a:srgbClr val="FF0000"/>
                </a:solidFill>
              </a:rPr>
            </a:br>
            <a:r>
              <a:rPr lang="ru-RU" sz="2600" b="1" dirty="0" smtClean="0">
                <a:solidFill>
                  <a:srgbClr val="FF0000"/>
                </a:solidFill>
              </a:rPr>
              <a:t>До начала реализации проекта – 2021 год</a:t>
            </a:r>
            <a:endParaRPr lang="ru-RU" sz="26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46" y="1798821"/>
            <a:ext cx="5391462" cy="4043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7" y="2305063"/>
            <a:ext cx="5786203" cy="4339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4205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Благоустройство территории  участка  по  адресу:  Ростовская область, Каменский район, Уляшкинское сельское поселение, в 25-м на север от земельного участка х. Верхние Грачики, ул. Молодежная, 7</a:t>
            </a:r>
            <a:br>
              <a:rPr lang="ru-RU" sz="2600" b="1" dirty="0" smtClean="0">
                <a:solidFill>
                  <a:srgbClr val="FF0000"/>
                </a:solidFill>
              </a:rPr>
            </a:br>
            <a:r>
              <a:rPr lang="ru-RU" sz="2600" b="1" dirty="0" smtClean="0">
                <a:solidFill>
                  <a:srgbClr val="FF0000"/>
                </a:solidFill>
              </a:rPr>
              <a:t>На конец реализации проекта – конец 3 кв. 2022 года</a:t>
            </a:r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867" y="1798820"/>
            <a:ext cx="8389495" cy="4858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38288">
            <a:off x="2284486" y="3098653"/>
            <a:ext cx="6245726" cy="2888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159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66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Благоустройство территории  участка  по  адресу:  Ростовская область, Каменский район, Уляшкинское сельское поселение, в 25-м на север от земельного участка х. Верхние Грачики, ул. Молодежная, 7 До начала реализации проекта – 2021 год</vt:lpstr>
      <vt:lpstr>Благоустройство территории  участка  по  адресу:  Ростовская область, Каменский район, Уляшкинское сельское поселение, в 25-м на север от земельного участка х. Верхние Грачики, ул. Молодежная, 7 На конец реализации проекта – конец 3 кв. 2022 года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Благоустройство территории  участка  по  адресу:  Ростовская область, Каменский район, Уляшкинское сельское поселение, в 25-м на север от земельного участка х. Верхние Грачики, ул. Молодежная, 7 До начала реализации проекта – 2021 год</dc:title>
  <dc:creator>пк</dc:creator>
  <cp:lastModifiedBy>пк</cp:lastModifiedBy>
  <cp:revision>1</cp:revision>
  <dcterms:created xsi:type="dcterms:W3CDTF">2021-08-13T07:48:04Z</dcterms:created>
  <dcterms:modified xsi:type="dcterms:W3CDTF">2021-08-13T07:55:47Z</dcterms:modified>
</cp:coreProperties>
</file>