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164A-6E43-4E96-9865-06F1EBED31C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3F80-4644-4F63-8BBB-BF918BD11C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IMG_20200917_14312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06872" cy="53578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114298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Инициативное </a:t>
            </a:r>
            <a:r>
              <a:rPr lang="ru-RU" dirty="0" err="1" smtClean="0"/>
              <a:t>бюджетирование</a:t>
            </a:r>
            <a:r>
              <a:rPr lang="ru-RU" dirty="0" smtClean="0"/>
              <a:t>: "Приобретение стационарного сценического комплекса для проведения фестиваля "Ольховые колки", и других культурно-массовых мероприятий на территории Уляшкинского сельского поселения» х. Верхние Грачики, ул. Молодежная, д. 22</a:t>
            </a:r>
          </a:p>
          <a:p>
            <a:pPr algn="ctr"/>
            <a:r>
              <a:rPr lang="ru-RU" dirty="0" smtClean="0"/>
              <a:t>  До  начала проекта: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IMANGO\Рабочий стол\LyWsxuKFJB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643866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71480"/>
            <a:ext cx="692948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Инициативное </a:t>
            </a:r>
            <a:r>
              <a:rPr lang="ru-RU" sz="1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бюджетирование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"Приобретение стационарного сценического комплекса для проведения фестиваля "Ольховые колки", и других культурно-массовых мероприятий на территории Уляшкинского сельского поселения» х. Верхние Грачики, ул. Молодежная, д. 22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утверждения проекта: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IMANGO</dc:creator>
  <cp:lastModifiedBy>IMANGO</cp:lastModifiedBy>
  <cp:revision>3</cp:revision>
  <dcterms:created xsi:type="dcterms:W3CDTF">2020-09-17T11:34:37Z</dcterms:created>
  <dcterms:modified xsi:type="dcterms:W3CDTF">2020-09-17T12:00:28Z</dcterms:modified>
</cp:coreProperties>
</file>